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300" r:id="rId5"/>
    <p:sldId id="287" r:id="rId6"/>
    <p:sldId id="262" r:id="rId7"/>
    <p:sldId id="265" r:id="rId8"/>
    <p:sldId id="290" r:id="rId9"/>
    <p:sldId id="263" r:id="rId10"/>
    <p:sldId id="291" r:id="rId11"/>
    <p:sldId id="264" r:id="rId12"/>
    <p:sldId id="269" r:id="rId13"/>
    <p:sldId id="273" r:id="rId14"/>
    <p:sldId id="297" r:id="rId15"/>
    <p:sldId id="275" r:id="rId16"/>
    <p:sldId id="298" r:id="rId17"/>
    <p:sldId id="277" r:id="rId18"/>
    <p:sldId id="278" r:id="rId19"/>
    <p:sldId id="295" r:id="rId20"/>
    <p:sldId id="279" r:id="rId21"/>
    <p:sldId id="294" r:id="rId22"/>
    <p:sldId id="299" r:id="rId23"/>
    <p:sldId id="281" r:id="rId24"/>
    <p:sldId id="282" r:id="rId25"/>
    <p:sldId id="284" r:id="rId26"/>
    <p:sldId id="285" r:id="rId27"/>
    <p:sldId id="292" r:id="rId28"/>
    <p:sldId id="268" r:id="rId29"/>
    <p:sldId id="267" r:id="rId30"/>
    <p:sldId id="271" r:id="rId31"/>
    <p:sldId id="272" r:id="rId32"/>
    <p:sldId id="28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AFY" initials="S" lastIdx="1" clrIdx="0">
    <p:extLst>
      <p:ext uri="{19B8F6BF-5375-455C-9EA6-DF929625EA0E}">
        <p15:presenceInfo xmlns:p15="http://schemas.microsoft.com/office/powerpoint/2012/main" userId="SSAF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46E"/>
    <a:srgbClr val="D7B85B"/>
    <a:srgbClr val="50A1A3"/>
    <a:srgbClr val="9DD7D4"/>
    <a:srgbClr val="286464"/>
    <a:srgbClr val="5FA9A8"/>
    <a:srgbClr val="5B9BD5"/>
    <a:srgbClr val="A6CD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26T04:05:09.489" idx="1">
    <p:pos x="10" y="10"/>
    <p:text>B　: Blur
L　: Love
U　: YOU
R　: Random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83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4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7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13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0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4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2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48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52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533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3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1DC7B-DF20-41E3-9FC7-0BC483DFCF64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3F82-8E45-4B21-B6AC-94B5E4409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23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299234" y="2862217"/>
            <a:ext cx="4791166" cy="672011"/>
          </a:xfrm>
        </p:spPr>
        <p:txBody>
          <a:bodyPr>
            <a:noAutofit/>
          </a:bodyPr>
          <a:lstStyle/>
          <a:p>
            <a:pPr algn="r"/>
            <a:r>
              <a:rPr lang="en-US" altLang="ko-KR" sz="54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54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516983" y="3297645"/>
            <a:ext cx="3457303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대전 </a:t>
            </a:r>
            <a: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lang="ko-KR" altLang="en-US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 </a:t>
            </a:r>
            <a: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7</a:t>
            </a:r>
            <a:r>
              <a:rPr lang="ko-KR" altLang="en-US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 중간발표</a:t>
            </a:r>
            <a:endParaRPr lang="ko-KR" altLang="en-US" sz="2000" dirty="0">
              <a:solidFill>
                <a:srgbClr val="28646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8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5" name="직사각형 14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2.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기획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배경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기획 </a:t>
            </a:r>
            <a:r>
              <a:rPr lang="ko-KR" altLang="en-US" sz="1400" dirty="0" smtClean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1" y="2660049"/>
            <a:ext cx="4871720" cy="18055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364" y="2735042"/>
            <a:ext cx="3971540" cy="1501677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528320" y="1637968"/>
            <a:ext cx="2113280" cy="323165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(2)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기존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서비스</a:t>
            </a:r>
            <a:endParaRPr lang="en-US" altLang="ko-KR" sz="2000" dirty="0" smtClean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87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0" name="직사각형 9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28320" y="1637968"/>
            <a:ext cx="2047826" cy="323165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기획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포인트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기획 </a:t>
            </a:r>
            <a:r>
              <a:rPr lang="ko-KR" altLang="en-US" sz="1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</a:t>
            </a:r>
            <a:r>
              <a:rPr lang="ko-KR" altLang="en-US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</a:t>
            </a:r>
            <a:endParaRPr lang="ko-KR" altLang="en-US" sz="2800" dirty="0">
              <a:solidFill>
                <a:srgbClr val="28646E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87" y="2016741"/>
            <a:ext cx="9850225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1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6983" y="200297"/>
            <a:ext cx="3457303" cy="672011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35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537303" y="1072605"/>
            <a:ext cx="3457303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9880600" y="1944913"/>
            <a:ext cx="2185126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(1)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홈 페이지</a:t>
            </a:r>
            <a:endParaRPr lang="en-US" altLang="ko-KR" sz="2000" dirty="0" smtClean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74736" y="2319775"/>
            <a:ext cx="2261326" cy="600164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(2)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프로필 페이지</a:t>
            </a:r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/>
            </a:r>
            <a:b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</a:br>
            <a:endParaRPr lang="en-US" altLang="ko-KR" sz="2000" dirty="0" smtClean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9880600" y="2693335"/>
            <a:ext cx="2185126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(3)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미팅 페이지</a:t>
            </a:r>
            <a:endParaRPr lang="en-US" altLang="ko-KR" sz="20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9880600" y="3050571"/>
            <a:ext cx="2185126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(4)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채팅 페이지</a:t>
            </a:r>
            <a:endParaRPr lang="en-US" altLang="ko-KR" sz="20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37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0" name="직사각형 9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221488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(1)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홈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457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94400" y="5003228"/>
            <a:ext cx="3108960" cy="59082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36" y="742493"/>
            <a:ext cx="5611008" cy="89547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170399" y="2872869"/>
            <a:ext cx="2021361" cy="208774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8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2276426" cy="323165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(2)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프로필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1132"/>
            <a:ext cx="7680000" cy="415841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54399" y="2881582"/>
            <a:ext cx="1371121" cy="233049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853918" y="3423136"/>
            <a:ext cx="1899682" cy="120904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1" name="직사각형 10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260096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(2)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프로필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07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74158" y="4263565"/>
            <a:ext cx="1767361" cy="34544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1" name="직사각형 10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260096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(2)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프로필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07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74159" y="4676555"/>
            <a:ext cx="1767361" cy="34544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260096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(2)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프로필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072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999199" y="3466009"/>
            <a:ext cx="1960401" cy="116949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5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260096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미팅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45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069840" y="4316452"/>
            <a:ext cx="1828800" cy="59082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11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260096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미팅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457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445760" y="4316452"/>
            <a:ext cx="1219200" cy="59082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5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6983" y="200297"/>
            <a:ext cx="3457303" cy="672011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35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516983" y="1072605"/>
            <a:ext cx="3457303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목차</a:t>
            </a:r>
            <a:endParaRPr lang="ko-KR" altLang="en-US" sz="3600" dirty="0">
              <a:solidFill>
                <a:srgbClr val="28646E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0281920" y="1944913"/>
            <a:ext cx="1800000" cy="3093154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ko-KR" altLang="en-US" sz="2000" dirty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　</a:t>
            </a:r>
            <a:r>
              <a:rPr lang="ko-KR" altLang="en-US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 소개</a:t>
            </a:r>
            <a: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/>
            </a:r>
            <a:b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endParaRPr lang="en-US" altLang="ko-KR" sz="2000" dirty="0">
              <a:solidFill>
                <a:srgbClr val="28646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 </a:t>
            </a:r>
            <a:r>
              <a:rPr lang="ko-KR" altLang="en-US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배경</a:t>
            </a:r>
            <a: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/>
            </a:r>
            <a:b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endParaRPr lang="en-US" altLang="ko-KR" sz="2000" dirty="0" smtClean="0">
              <a:solidFill>
                <a:srgbClr val="28646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주요 기능</a:t>
            </a:r>
            <a: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/>
            </a:r>
            <a:b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endParaRPr lang="en-US" altLang="ko-KR" sz="2000" dirty="0" smtClean="0">
              <a:solidFill>
                <a:srgbClr val="28646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 스택</a:t>
            </a:r>
            <a: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/>
            </a:r>
            <a:b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endParaRPr lang="en-US" altLang="ko-KR" sz="2000" dirty="0" smtClean="0">
              <a:solidFill>
                <a:srgbClr val="28646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dirty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　</a:t>
            </a:r>
            <a:r>
              <a:rPr lang="ko-KR" altLang="en-US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000" dirty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마무리</a:t>
            </a:r>
            <a: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/>
            </a:r>
            <a:br>
              <a:rPr lang="en-US" altLang="ko-KR" sz="2000" dirty="0" smtClean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endParaRPr lang="en-US" altLang="ko-KR" sz="2000" dirty="0" smtClean="0">
              <a:solidFill>
                <a:srgbClr val="28646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2000" dirty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　  </a:t>
            </a:r>
            <a:r>
              <a:rPr lang="en-US" altLang="ko-KR" sz="2000" dirty="0">
                <a:solidFill>
                  <a:srgbClr val="28646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Q&amp;A</a:t>
            </a:r>
            <a:endParaRPr lang="en-US" altLang="ko-KR" sz="2000" dirty="0" smtClean="0">
              <a:solidFill>
                <a:srgbClr val="28646E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159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5" name="직사각형 14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501523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미팅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1132"/>
            <a:ext cx="7680000" cy="415841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020828" y="2711172"/>
            <a:ext cx="459826" cy="39900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5" name="직사각형 14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501523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미팅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1132"/>
            <a:ext cx="7680000" cy="415841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36908" y="2753360"/>
            <a:ext cx="2236568" cy="33650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727" y="925799"/>
            <a:ext cx="607779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2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5" name="직사각형 14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직각 삼각형 15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1132"/>
            <a:ext cx="7680000" cy="415841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495548" y="2712557"/>
            <a:ext cx="459826" cy="39900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28320" y="1637968"/>
            <a:ext cx="501523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미팅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038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0248"/>
            <a:ext cx="7680000" cy="416314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634480" y="2753359"/>
            <a:ext cx="2142596" cy="34741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560" y="646870"/>
            <a:ext cx="6560557" cy="1029955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528320" y="1637968"/>
            <a:ext cx="501523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미팅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91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45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865272" y="2543125"/>
            <a:ext cx="2236568" cy="41656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880" y="879095"/>
            <a:ext cx="7116168" cy="781159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528320" y="1637968"/>
            <a:ext cx="501523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미팅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59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4" name="직사각형 3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1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45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988560" y="3479821"/>
            <a:ext cx="1981200" cy="114825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28320" y="1637968"/>
            <a:ext cx="501523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미팅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276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0" name="직사각형 9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260096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(4)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채팅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457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679592" y="2129300"/>
            <a:ext cx="570328" cy="30812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7192" y="2492848"/>
            <a:ext cx="2236568" cy="365210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8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0" name="직사각형 9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직각 삼각형 10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3.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주요 기능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3.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8320" y="1637968"/>
            <a:ext cx="260096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(4)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채팅 페이지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00" y="1968828"/>
            <a:ext cx="7680000" cy="415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6983" y="200297"/>
            <a:ext cx="3457303" cy="672011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35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537303" y="1072605"/>
            <a:ext cx="3457303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 </a:t>
            </a:r>
            <a:r>
              <a:rPr lang="ko-KR" altLang="en-US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기술 스택</a:t>
            </a:r>
            <a:endParaRPr lang="ko-KR" altLang="en-US" sz="3600" dirty="0">
              <a:solidFill>
                <a:srgbClr val="28646E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8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8" name="직사각형 7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>
              <a:defRPr/>
            </a:pPr>
            <a:r>
              <a:rPr lang="en-US" altLang="ko-KR" sz="1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r>
              <a:rPr lang="en-US" altLang="ko-KR" sz="1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 스택</a:t>
            </a:r>
            <a:endParaRPr lang="ko-KR" alt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4. </a:t>
            </a:r>
            <a:r>
              <a:rPr lang="ko-KR" altLang="en-US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기술 스택</a:t>
            </a:r>
            <a:endParaRPr lang="ko-KR" altLang="en-US" sz="2800" dirty="0">
              <a:solidFill>
                <a:srgbClr val="28646E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54" y="1491737"/>
            <a:ext cx="8303187" cy="47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6983" y="200297"/>
            <a:ext cx="3457303" cy="672011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35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08423" y="1072605"/>
            <a:ext cx="3457303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1. </a:t>
            </a:r>
            <a:r>
              <a:rPr lang="ko-KR" altLang="en-US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 소개</a:t>
            </a:r>
            <a:endParaRPr lang="ko-KR" altLang="en-US" sz="3600" dirty="0">
              <a:solidFill>
                <a:srgbClr val="28646E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9880600" y="1944913"/>
            <a:ext cx="2185126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(1)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팀원 소개</a:t>
            </a:r>
            <a:endParaRPr lang="en-US" altLang="ko-KR" sz="2000" dirty="0" smtClean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804400" y="2319775"/>
            <a:ext cx="2261326" cy="600164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(2) Blur:-)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의 의미</a:t>
            </a:r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/>
            </a:r>
            <a:b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</a:br>
            <a:endParaRPr lang="en-US" altLang="ko-KR" sz="2000" dirty="0" smtClean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10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6983" y="200297"/>
            <a:ext cx="3457303" cy="672011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35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537303" y="1072605"/>
            <a:ext cx="3457303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5. 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마무리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774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6983" y="200297"/>
            <a:ext cx="3457303" cy="672011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35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537303" y="1072605"/>
            <a:ext cx="3457303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Q&amp;A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5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6983" y="200297"/>
            <a:ext cx="3457303" cy="672011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35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537303" y="1072605"/>
            <a:ext cx="3457303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6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 Q&amp;A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493520"/>
            <a:ext cx="12191999" cy="37185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866570" y="3016794"/>
            <a:ext cx="6458857" cy="6720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err="1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경청해주셔서</a:t>
            </a:r>
            <a:r>
              <a:rPr lang="ko-KR" altLang="en-US" sz="440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z="4400" noProof="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r>
              <a:rPr lang="en-US" altLang="ko-KR" sz="4400" noProof="0" dirty="0" smtClean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1" name="직사각형 10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4160" y="819726"/>
            <a:ext cx="198120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1.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팀 소개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28320" y="1637968"/>
            <a:ext cx="251968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(1) </a:t>
            </a:r>
            <a:r>
              <a:rPr lang="ko-KR" altLang="en-US" sz="2000" dirty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팀원 소개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팀 소개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83241" y="2180377"/>
            <a:ext cx="5555261" cy="1780233"/>
            <a:chOff x="1594900" y="1640695"/>
            <a:chExt cx="11463533" cy="3673591"/>
          </a:xfrm>
        </p:grpSpPr>
        <p:grpSp>
          <p:nvGrpSpPr>
            <p:cNvPr id="18" name="그룹 1001"/>
            <p:cNvGrpSpPr/>
            <p:nvPr/>
          </p:nvGrpSpPr>
          <p:grpSpPr>
            <a:xfrm>
              <a:off x="1594900" y="1640695"/>
              <a:ext cx="3715576" cy="3659381"/>
              <a:chOff x="1594900" y="1640695"/>
              <a:chExt cx="3715576" cy="3659381"/>
            </a:xfrm>
          </p:grpSpPr>
          <p:pic>
            <p:nvPicPr>
              <p:cNvPr id="29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94900" y="1640695"/>
                <a:ext cx="3715576" cy="3659381"/>
              </a:xfrm>
              <a:prstGeom prst="rect">
                <a:avLst/>
              </a:prstGeom>
            </p:spPr>
          </p:pic>
        </p:grpSp>
        <p:pic>
          <p:nvPicPr>
            <p:cNvPr id="19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627" y="3201046"/>
              <a:ext cx="1813473" cy="1059454"/>
            </a:xfrm>
            <a:prstGeom prst="rect">
              <a:avLst/>
            </a:prstGeom>
          </p:spPr>
        </p:pic>
        <p:pic>
          <p:nvPicPr>
            <p:cNvPr id="20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7401" y="4063211"/>
              <a:ext cx="1496148" cy="515795"/>
            </a:xfrm>
            <a:prstGeom prst="rect">
              <a:avLst/>
            </a:prstGeom>
          </p:spPr>
        </p:pic>
        <p:grpSp>
          <p:nvGrpSpPr>
            <p:cNvPr id="21" name="그룹 1002"/>
            <p:cNvGrpSpPr/>
            <p:nvPr/>
          </p:nvGrpSpPr>
          <p:grpSpPr>
            <a:xfrm>
              <a:off x="5472995" y="1645381"/>
              <a:ext cx="3715576" cy="3659381"/>
              <a:chOff x="5472995" y="1645381"/>
              <a:chExt cx="3715576" cy="3659381"/>
            </a:xfrm>
          </p:grpSpPr>
          <p:pic>
            <p:nvPicPr>
              <p:cNvPr id="28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72995" y="1645381"/>
                <a:ext cx="3715576" cy="3659381"/>
              </a:xfrm>
              <a:prstGeom prst="rect">
                <a:avLst/>
              </a:prstGeom>
            </p:spPr>
          </p:pic>
        </p:grpSp>
        <p:pic>
          <p:nvPicPr>
            <p:cNvPr id="22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2722" y="3180970"/>
              <a:ext cx="1842044" cy="1018311"/>
            </a:xfrm>
            <a:prstGeom prst="rect">
              <a:avLst/>
            </a:prstGeom>
          </p:spPr>
        </p:pic>
        <p:pic>
          <p:nvPicPr>
            <p:cNvPr id="23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5496" y="4020277"/>
              <a:ext cx="1496148" cy="485319"/>
            </a:xfrm>
            <a:prstGeom prst="rect">
              <a:avLst/>
            </a:prstGeom>
          </p:spPr>
        </p:pic>
        <p:grpSp>
          <p:nvGrpSpPr>
            <p:cNvPr id="24" name="그룹 1004"/>
            <p:cNvGrpSpPr/>
            <p:nvPr/>
          </p:nvGrpSpPr>
          <p:grpSpPr>
            <a:xfrm>
              <a:off x="9342857" y="1654905"/>
              <a:ext cx="3715576" cy="3659381"/>
              <a:chOff x="9342857" y="1654905"/>
              <a:chExt cx="3715576" cy="3659381"/>
            </a:xfrm>
          </p:grpSpPr>
          <p:pic>
            <p:nvPicPr>
              <p:cNvPr id="27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42857" y="1654905"/>
                <a:ext cx="3715576" cy="3659381"/>
              </a:xfrm>
              <a:prstGeom prst="rect">
                <a:avLst/>
              </a:prstGeom>
            </p:spPr>
          </p:pic>
        </p:grpSp>
        <p:pic>
          <p:nvPicPr>
            <p:cNvPr id="25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1608" y="3190494"/>
              <a:ext cx="1829092" cy="1176064"/>
            </a:xfrm>
            <a:prstGeom prst="rect">
              <a:avLst/>
            </a:prstGeom>
          </p:spPr>
        </p:pic>
        <p:pic>
          <p:nvPicPr>
            <p:cNvPr id="26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5359" y="4029801"/>
              <a:ext cx="1496148" cy="485319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4604649" y="4109634"/>
            <a:ext cx="5739501" cy="1839275"/>
            <a:chOff x="1594900" y="5878468"/>
            <a:chExt cx="11463533" cy="3673592"/>
          </a:xfrm>
        </p:grpSpPr>
        <p:grpSp>
          <p:nvGrpSpPr>
            <p:cNvPr id="31" name="그룹 1005"/>
            <p:cNvGrpSpPr/>
            <p:nvPr/>
          </p:nvGrpSpPr>
          <p:grpSpPr>
            <a:xfrm>
              <a:off x="1594900" y="5878468"/>
              <a:ext cx="3715576" cy="3659381"/>
              <a:chOff x="1594900" y="5878468"/>
              <a:chExt cx="3715576" cy="3659381"/>
            </a:xfrm>
          </p:grpSpPr>
          <p:pic>
            <p:nvPicPr>
              <p:cNvPr id="42" name="Object 2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94900" y="5878468"/>
                <a:ext cx="3715576" cy="3659381"/>
              </a:xfrm>
              <a:prstGeom prst="rect">
                <a:avLst/>
              </a:prstGeom>
            </p:spPr>
          </p:pic>
        </p:grpSp>
        <p:pic>
          <p:nvPicPr>
            <p:cNvPr id="32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4151" y="7461675"/>
              <a:ext cx="1842044" cy="1018311"/>
            </a:xfrm>
            <a:prstGeom prst="rect">
              <a:avLst/>
            </a:prstGeom>
          </p:spPr>
        </p:pic>
        <p:pic>
          <p:nvPicPr>
            <p:cNvPr id="33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7401" y="8300982"/>
              <a:ext cx="1466824" cy="485319"/>
            </a:xfrm>
            <a:prstGeom prst="rect">
              <a:avLst/>
            </a:prstGeom>
          </p:spPr>
        </p:pic>
        <p:grpSp>
          <p:nvGrpSpPr>
            <p:cNvPr id="34" name="그룹 1006"/>
            <p:cNvGrpSpPr/>
            <p:nvPr/>
          </p:nvGrpSpPr>
          <p:grpSpPr>
            <a:xfrm>
              <a:off x="5472995" y="5883155"/>
              <a:ext cx="3715576" cy="3659381"/>
              <a:chOff x="5472995" y="5883155"/>
              <a:chExt cx="3715576" cy="3659381"/>
            </a:xfrm>
          </p:grpSpPr>
          <p:pic>
            <p:nvPicPr>
              <p:cNvPr id="4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72995" y="5883155"/>
                <a:ext cx="3715576" cy="3659381"/>
              </a:xfrm>
              <a:prstGeom prst="rect">
                <a:avLst/>
              </a:prstGeom>
            </p:spPr>
          </p:pic>
        </p:grpSp>
        <p:pic>
          <p:nvPicPr>
            <p:cNvPr id="35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2722" y="7395884"/>
              <a:ext cx="1842044" cy="1059454"/>
            </a:xfrm>
            <a:prstGeom prst="rect">
              <a:avLst/>
            </a:prstGeom>
          </p:spPr>
        </p:pic>
        <p:pic>
          <p:nvPicPr>
            <p:cNvPr id="36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5496" y="8258049"/>
              <a:ext cx="1466824" cy="485319"/>
            </a:xfrm>
            <a:prstGeom prst="rect">
              <a:avLst/>
            </a:prstGeom>
          </p:spPr>
        </p:pic>
        <p:grpSp>
          <p:nvGrpSpPr>
            <p:cNvPr id="37" name="그룹 1007"/>
            <p:cNvGrpSpPr/>
            <p:nvPr/>
          </p:nvGrpSpPr>
          <p:grpSpPr>
            <a:xfrm>
              <a:off x="9342857" y="5892679"/>
              <a:ext cx="3715576" cy="3659381"/>
              <a:chOff x="9342857" y="5892679"/>
              <a:chExt cx="3715576" cy="3659381"/>
            </a:xfrm>
          </p:grpSpPr>
          <p:pic>
            <p:nvPicPr>
              <p:cNvPr id="40" name="Object 3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342857" y="5892679"/>
                <a:ext cx="3715576" cy="365938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2560" y="7430151"/>
              <a:ext cx="1842044" cy="101831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5334" y="8267573"/>
              <a:ext cx="1466824" cy="485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1" name="직사각형 10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64160" y="819726"/>
            <a:ext cx="198120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1.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팀 소개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28320" y="1637968"/>
            <a:ext cx="2519680" cy="323165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(2) Blur</a:t>
            </a:r>
            <a:r>
              <a:rPr lang="en-US" altLang="ko-KR" sz="2000" dirty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:-)</a:t>
            </a:r>
            <a:r>
              <a:rPr lang="ko-KR" altLang="en-US" sz="2000" dirty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의 의미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1.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팀 소개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21" y="2179063"/>
            <a:ext cx="3229426" cy="31246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64" y="2339625"/>
            <a:ext cx="2877248" cy="28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B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16983" y="200297"/>
            <a:ext cx="3457303" cy="672011"/>
          </a:xfrm>
        </p:spPr>
        <p:txBody>
          <a:bodyPr>
            <a:normAutofit/>
          </a:bodyPr>
          <a:lstStyle/>
          <a:p>
            <a:pPr algn="r"/>
            <a:r>
              <a:rPr lang="en-US" altLang="ko-KR" sz="35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35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537303" y="1072605"/>
            <a:ext cx="3457303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</a:t>
            </a:r>
            <a:r>
              <a:rPr lang="ko-KR" altLang="en-US" sz="36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</a:t>
            </a:r>
            <a:endParaRPr lang="ko-KR" altLang="en-US" sz="3600" dirty="0">
              <a:solidFill>
                <a:srgbClr val="28646E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9880600" y="1944913"/>
            <a:ext cx="2185126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(1) </a:t>
            </a:r>
            <a:r>
              <a:rPr lang="ko-KR" altLang="en-US" sz="2000" dirty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관련 자료</a:t>
            </a:r>
            <a:endParaRPr lang="en-US" altLang="ko-KR" sz="2000" dirty="0" smtClean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9874736" y="2319775"/>
            <a:ext cx="2261326" cy="600164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(2) </a:t>
            </a:r>
            <a:r>
              <a:rPr lang="ko-KR" altLang="en-US" sz="2000" dirty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기존 서비스</a:t>
            </a:r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/>
            </a:r>
            <a:b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</a:br>
            <a:endParaRPr lang="en-US" altLang="ko-KR" sz="2000" dirty="0" smtClean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9880600" y="2693335"/>
            <a:ext cx="2185126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(3) </a:t>
            </a:r>
            <a:r>
              <a:rPr lang="ko-KR" altLang="en-US" sz="2000" dirty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기획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포인트</a:t>
            </a:r>
            <a:endParaRPr lang="en-US" altLang="ko-KR" sz="2000" dirty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95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28320" y="1637968"/>
            <a:ext cx="164084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(1)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관련자료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기획 </a:t>
            </a:r>
            <a:r>
              <a:rPr lang="ko-KR" altLang="en-US" sz="1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</a:t>
            </a:r>
            <a:r>
              <a:rPr lang="ko-KR" altLang="en-US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</a:t>
            </a:r>
            <a:endParaRPr lang="ko-KR" altLang="en-US" sz="2800" dirty="0">
              <a:solidFill>
                <a:srgbClr val="28646E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20" y="1968828"/>
            <a:ext cx="3314700" cy="3656081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1401414" y="5828079"/>
            <a:ext cx="4591112" cy="273921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A9A8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애프터의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A9A8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 가장 큰 결정 요인은</a:t>
            </a:r>
            <a:r>
              <a:rPr lang="en-US" altLang="ko-KR" sz="1600" noProof="0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?!</a:t>
            </a:r>
            <a:r>
              <a:rPr kumimoji="0" lang="en-US" altLang="ko-KR" sz="1600" b="0" i="0" u="none" strike="noStrike" kern="1200" cap="none" spc="0" normalizeH="0" noProof="0" dirty="0" smtClean="0">
                <a:ln>
                  <a:noFill/>
                </a:ln>
                <a:solidFill>
                  <a:srgbClr val="5FA9A8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 </a:t>
            </a:r>
            <a:r>
              <a:rPr kumimoji="0" lang="ko-KR" altLang="en-US" sz="1600" b="1" i="0" u="none" strike="noStrike" kern="1200" cap="none" spc="0" normalizeH="0" noProof="0" dirty="0" smtClean="0">
                <a:ln>
                  <a:noFill/>
                </a:ln>
                <a:solidFill>
                  <a:srgbClr val="5FA9A8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잘 맞는 대화 코드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5FA9A8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946" y="2330421"/>
            <a:ext cx="4968338" cy="2678928"/>
          </a:xfrm>
          <a:prstGeom prst="rect">
            <a:avLst/>
          </a:prstGeom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6258559" y="5828079"/>
            <a:ext cx="4591112" cy="273921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err="1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데이팅</a:t>
            </a:r>
            <a:r>
              <a:rPr lang="ko-KR" altLang="en-US" sz="1600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 서비스를 이용하는 유저의 </a:t>
            </a:r>
            <a:r>
              <a:rPr lang="ko-KR" altLang="en-US" sz="1600" b="1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특성</a:t>
            </a:r>
            <a:r>
              <a:rPr lang="ko-KR" altLang="en-US" sz="1600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 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5FA9A8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42490" y="3105940"/>
            <a:ext cx="3108960" cy="590827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358053" y="3206041"/>
            <a:ext cx="993467" cy="158947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736045" y="3444240"/>
            <a:ext cx="779556" cy="135128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50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직사각형 11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각 삼각형 14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28320" y="1637968"/>
            <a:ext cx="1640840" cy="330860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(1)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관련자료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2.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Medium" panose="02000000000000000000" pitchFamily="50" charset="-127"/>
                <a:ea typeface="G마켓 산스 Medium" panose="02000000000000000000" pitchFamily="50" charset="-127"/>
                <a:cs typeface="+mj-cs"/>
              </a:rPr>
              <a:t>기획 </a:t>
            </a:r>
            <a:r>
              <a:rPr lang="ko-KR" altLang="en-US" sz="1400" dirty="0" smtClean="0">
                <a:solidFill>
                  <a:prstClr val="white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6258559" y="5828079"/>
            <a:ext cx="4591112" cy="273921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 err="1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데이팅</a:t>
            </a:r>
            <a:r>
              <a:rPr lang="ko-KR" altLang="en-US" sz="1600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 서비스를 이용하는 유저의 </a:t>
            </a:r>
            <a:r>
              <a:rPr lang="ko-KR" altLang="en-US" sz="1600" b="1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특성</a:t>
            </a:r>
            <a:r>
              <a:rPr lang="ko-KR" altLang="en-US" sz="1600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 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5FA9A8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2.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기획 </a:t>
            </a: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646E"/>
                </a:solidFill>
                <a:effectLst/>
                <a:uLnTx/>
                <a:uFillTx/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rPr>
              <a:t>배경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28646E"/>
              </a:solidFill>
              <a:effectLst/>
              <a:uLnTx/>
              <a:uFillTx/>
              <a:latin typeface="G마켓 산스 Bold" panose="02000000000000000000" pitchFamily="50" charset="-127"/>
              <a:ea typeface="G마켓 산스 Bold" panose="02000000000000000000" pitchFamily="50" charset="-127"/>
              <a:cs typeface="+mj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20" y="1968828"/>
            <a:ext cx="3314700" cy="3656081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1401414" y="5828079"/>
            <a:ext cx="4591112" cy="273921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FA9A8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애프터의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A9A8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 가장 큰 결정 요인은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A9A8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?!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A9A8"/>
                </a:solidFill>
                <a:effectLst/>
                <a:uLnTx/>
                <a:uFillTx/>
                <a:latin typeface="Happy Monkey" panose="02000500000000020004" pitchFamily="2" charset="0"/>
                <a:ea typeface="G마켓 산스 Medium" panose="02000000000000000000" pitchFamily="50" charset="-127"/>
                <a:cs typeface="+mj-cs"/>
              </a:rPr>
              <a:t>잘 맞는 대화 코드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rgbClr val="5FA9A8"/>
              </a:solidFill>
              <a:effectLst/>
              <a:uLnTx/>
              <a:uFillTx/>
              <a:latin typeface="Happy Monkey" panose="02000500000000020004" pitchFamily="2" charset="0"/>
              <a:ea typeface="G마켓 산스 Medium" panose="02000000000000000000" pitchFamily="50" charset="-127"/>
              <a:cs typeface="+mj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946" y="2330421"/>
            <a:ext cx="4968338" cy="26789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690" y="2283556"/>
            <a:ext cx="5653594" cy="27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9DD7D4">
                <a:alpha val="70000"/>
              </a:srgbClr>
            </a:gs>
            <a:gs pos="29000">
              <a:srgbClr val="9DD7D4">
                <a:alpha val="85000"/>
              </a:srgbClr>
            </a:gs>
            <a:gs pos="2000">
              <a:srgbClr val="9DD7D4"/>
            </a:gs>
            <a:gs pos="81000">
              <a:srgbClr val="9DD7D4">
                <a:alpha val="60000"/>
              </a:srgbClr>
            </a:gs>
            <a:gs pos="100000">
              <a:srgbClr val="9DD7D4">
                <a:alpha val="5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5" name="직사각형 14"/>
            <p:cNvSpPr/>
            <p:nvPr/>
          </p:nvSpPr>
          <p:spPr>
            <a:xfrm>
              <a:off x="325120" y="536302"/>
              <a:ext cx="11866879" cy="6321698"/>
            </a:xfrm>
            <a:prstGeom prst="rect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rot="16200000">
              <a:off x="11659689" y="3991"/>
              <a:ext cx="536302" cy="528320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/>
            <p:cNvSpPr/>
            <p:nvPr/>
          </p:nvSpPr>
          <p:spPr>
            <a:xfrm rot="16200000">
              <a:off x="-133170" y="6399711"/>
              <a:ext cx="591458" cy="325119"/>
            </a:xfrm>
            <a:prstGeom prst="rtTriangle">
              <a:avLst/>
            </a:prstGeom>
            <a:solidFill>
              <a:srgbClr val="286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25120" y="536302"/>
            <a:ext cx="11338560" cy="573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663680" y="536302"/>
            <a:ext cx="406400" cy="2345280"/>
          </a:xfrm>
        </p:spPr>
        <p:txBody>
          <a:bodyPr vert="vert">
            <a:normAutofit fontScale="90000"/>
          </a:bodyPr>
          <a:lstStyle/>
          <a:p>
            <a:pPr algn="l"/>
            <a:r>
              <a:rPr lang="en-US" altLang="ko-KR" sz="2000" dirty="0" smtClean="0">
                <a:solidFill>
                  <a:schemeClr val="bg1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Team Blur:-)</a:t>
            </a:r>
            <a:endParaRPr lang="ko-KR" altLang="en-US" sz="2000" dirty="0">
              <a:solidFill>
                <a:schemeClr val="bg1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25120" y="819726"/>
            <a:ext cx="2316480" cy="672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2. </a:t>
            </a:r>
            <a:r>
              <a:rPr lang="ko-KR" altLang="en-US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</a:t>
            </a:r>
            <a:r>
              <a:rPr lang="ko-KR" altLang="en-US" sz="2800" dirty="0" smtClean="0">
                <a:solidFill>
                  <a:srgbClr val="28646E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</a:t>
            </a:r>
            <a:endParaRPr lang="ko-KR" altLang="en-US" sz="2800" dirty="0">
              <a:solidFill>
                <a:srgbClr val="28646E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28320" y="1637968"/>
            <a:ext cx="2113280" cy="323165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(2)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기존 </a:t>
            </a:r>
            <a:r>
              <a:rPr lang="ko-KR" altLang="en-US" sz="2000" dirty="0" smtClean="0">
                <a:solidFill>
                  <a:srgbClr val="28646E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서비스</a:t>
            </a:r>
            <a:endParaRPr lang="en-US" altLang="ko-KR" sz="2000" dirty="0" smtClean="0">
              <a:solidFill>
                <a:srgbClr val="28646E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663680" y="4632595"/>
            <a:ext cx="375920" cy="1633947"/>
          </a:xfrm>
          <a:prstGeom prst="rect">
            <a:avLst/>
          </a:prstGeom>
        </p:spPr>
        <p:txBody>
          <a:bodyPr vert="vert" lIns="91440" tIns="45720" rIns="91440" bIns="45720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 </a:t>
            </a:r>
            <a:r>
              <a:rPr lang="ko-KR" altLang="en-US" sz="1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 </a:t>
            </a:r>
            <a:r>
              <a:rPr lang="ko-KR" altLang="en-US" sz="1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배경</a:t>
            </a:r>
            <a:endParaRPr lang="ko-KR" altLang="en-US" sz="1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76" y="2538837"/>
            <a:ext cx="4925108" cy="2347758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926976" y="5118708"/>
            <a:ext cx="4467984" cy="267766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성비가 맞지 않아 자사 서비스 직원이 유저로 둔갑</a:t>
            </a:r>
            <a:endParaRPr lang="en-US" altLang="ko-KR" sz="1600" dirty="0" smtClean="0">
              <a:solidFill>
                <a:srgbClr val="5FA9A8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08" y="2538837"/>
            <a:ext cx="4843347" cy="1539415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6336208" y="5118708"/>
            <a:ext cx="4467984" cy="489365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첫인상이 얼굴로 결정이 나게 되어</a:t>
            </a:r>
            <a:r>
              <a:rPr lang="en-US" altLang="ko-KR" sz="1600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, </a:t>
            </a:r>
            <a:r>
              <a:rPr lang="ko-KR" altLang="en-US" sz="1600" dirty="0" smtClean="0">
                <a:solidFill>
                  <a:srgbClr val="5FA9A8"/>
                </a:solidFill>
                <a:latin typeface="Happy Monkey" panose="02000500000000020004" pitchFamily="2" charset="0"/>
                <a:ea typeface="G마켓 산스 Medium" panose="02000000000000000000" pitchFamily="50" charset="-127"/>
              </a:rPr>
              <a:t>다른 매력을 보여주지 못함</a:t>
            </a:r>
            <a:endParaRPr lang="en-US" altLang="ko-KR" sz="1600" dirty="0" smtClean="0">
              <a:solidFill>
                <a:srgbClr val="5FA9A8"/>
              </a:solidFill>
              <a:latin typeface="Happy Monkey" panose="02000500000000020004" pitchFamily="2" charset="0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94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520</Words>
  <Application>Microsoft Office PowerPoint</Application>
  <PresentationFormat>와이드스크린</PresentationFormat>
  <Paragraphs>131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G마켓 산스 Bold</vt:lpstr>
      <vt:lpstr>G마켓 산스 Medium</vt:lpstr>
      <vt:lpstr>맑은 고딕</vt:lpstr>
      <vt:lpstr>Arial</vt:lpstr>
      <vt:lpstr>Happy Monkey</vt:lpstr>
      <vt:lpstr>Office 테마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  <vt:lpstr>Team Blur:-)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</dc:title>
  <dc:creator>SSAFY</dc:creator>
  <cp:lastModifiedBy>SSAFY</cp:lastModifiedBy>
  <cp:revision>98</cp:revision>
  <dcterms:created xsi:type="dcterms:W3CDTF">2023-01-25T16:53:07Z</dcterms:created>
  <dcterms:modified xsi:type="dcterms:W3CDTF">2023-01-27T01:45:57Z</dcterms:modified>
</cp:coreProperties>
</file>